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23/08/13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23/08/13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Free </a:t>
            </a:r>
            <a:r>
              <a:rPr lang="en-US" dirty="0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rescue</a:t>
            </a:r>
            <a:r>
              <a:rPr lang="fr-FR" dirty="0" smtClean="0"/>
              <a:t> of an </a:t>
            </a:r>
            <a:r>
              <a:rPr lang="fr-FR" dirty="0" err="1" smtClean="0"/>
              <a:t>ailing</a:t>
            </a:r>
            <a:r>
              <a:rPr lang="fr-FR" dirty="0" smtClean="0"/>
              <a:t> </a:t>
            </a:r>
            <a:r>
              <a:rPr lang="fr-FR" dirty="0" err="1" smtClean="0"/>
              <a:t>banking</a:t>
            </a:r>
            <a:r>
              <a:rPr lang="fr-FR" dirty="0" smtClean="0"/>
              <a:t> system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/>
              <a:t>Nathalie Janson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5821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Free </a:t>
            </a:r>
            <a:r>
              <a:rPr lang="fr-FR" dirty="0" err="1"/>
              <a:t>Banking</a:t>
            </a:r>
            <a:r>
              <a:rPr lang="fr-FR" dirty="0"/>
              <a:t>: the Alternative?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07209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basic </a:t>
            </a:r>
            <a:r>
              <a:rPr lang="fr-FR" dirty="0" err="1" smtClean="0"/>
              <a:t>fact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 </a:t>
            </a:r>
            <a:r>
              <a:rPr lang="fr-FR" dirty="0" err="1" smtClean="0"/>
              <a:t>incentive</a:t>
            </a:r>
            <a:r>
              <a:rPr lang="fr-FR" dirty="0" smtClean="0"/>
              <a:t> for a free </a:t>
            </a:r>
            <a:r>
              <a:rPr lang="fr-FR" dirty="0" err="1" smtClean="0"/>
              <a:t>bank</a:t>
            </a:r>
            <a:r>
              <a:rPr lang="fr-FR" dirty="0" smtClean="0"/>
              <a:t> to </a:t>
            </a:r>
            <a:r>
              <a:rPr lang="fr-FR" dirty="0" err="1" smtClean="0"/>
              <a:t>expand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supply</a:t>
            </a:r>
            <a:r>
              <a:rPr lang="fr-FR" dirty="0" smtClean="0"/>
              <a:t> of </a:t>
            </a:r>
            <a:r>
              <a:rPr lang="fr-FR" dirty="0" err="1" smtClean="0"/>
              <a:t>bank</a:t>
            </a:r>
            <a:r>
              <a:rPr lang="fr-FR" dirty="0" smtClean="0"/>
              <a:t> notes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face a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demand</a:t>
            </a:r>
            <a:r>
              <a:rPr lang="fr-FR" dirty="0" smtClean="0"/>
              <a:t> of </a:t>
            </a:r>
            <a:r>
              <a:rPr lang="fr-FR" dirty="0" err="1" smtClean="0"/>
              <a:t>redemption</a:t>
            </a:r>
            <a:endParaRPr lang="fr-FR" dirty="0" smtClean="0"/>
          </a:p>
          <a:p>
            <a:r>
              <a:rPr lang="fr-FR" dirty="0" smtClean="0"/>
              <a:t>On the </a:t>
            </a:r>
            <a:r>
              <a:rPr lang="fr-FR" dirty="0" err="1" smtClean="0"/>
              <a:t>contrary</a:t>
            </a:r>
            <a:r>
              <a:rPr lang="fr-FR" dirty="0" smtClean="0"/>
              <a:t> to </a:t>
            </a:r>
            <a:r>
              <a:rPr lang="fr-FR" dirty="0" err="1" smtClean="0"/>
              <a:t>earn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free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produce</a:t>
            </a:r>
            <a:r>
              <a:rPr lang="fr-FR" dirty="0" smtClean="0"/>
              <a:t> stable </a:t>
            </a:r>
            <a:r>
              <a:rPr lang="fr-FR" dirty="0" err="1" smtClean="0"/>
              <a:t>bank</a:t>
            </a:r>
            <a:r>
              <a:rPr lang="fr-FR" dirty="0" smtClean="0"/>
              <a:t> notes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more </a:t>
            </a:r>
            <a:r>
              <a:rPr lang="fr-FR" dirty="0" err="1" smtClean="0"/>
              <a:t>bank</a:t>
            </a:r>
            <a:r>
              <a:rPr lang="fr-FR" dirty="0" smtClean="0"/>
              <a:t> notes</a:t>
            </a:r>
          </a:p>
          <a:p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mean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 free </a:t>
            </a:r>
            <a:r>
              <a:rPr lang="fr-FR" dirty="0" err="1" smtClean="0"/>
              <a:t>banking</a:t>
            </a:r>
            <a:r>
              <a:rPr lang="fr-FR" dirty="0" smtClean="0"/>
              <a:t> system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complicated</a:t>
            </a:r>
            <a:r>
              <a:rPr lang="fr-FR" dirty="0" smtClean="0"/>
              <a:t> </a:t>
            </a:r>
            <a:r>
              <a:rPr lang="fr-FR" dirty="0" err="1" smtClean="0"/>
              <a:t>word</a:t>
            </a:r>
            <a:r>
              <a:rPr lang="fr-FR" dirty="0" smtClean="0"/>
              <a:t> for </a:t>
            </a:r>
            <a:r>
              <a:rPr lang="fr-FR" dirty="0" err="1" smtClean="0"/>
              <a:t>customers</a:t>
            </a:r>
            <a:r>
              <a:rPr lang="fr-FR" dirty="0" smtClean="0"/>
              <a:t> to live in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deal </a:t>
            </a:r>
            <a:r>
              <a:rPr lang="fr-FR" dirty="0" err="1" smtClean="0"/>
              <a:t>with</a:t>
            </a:r>
            <a:r>
              <a:rPr lang="fr-FR" dirty="0" smtClean="0"/>
              <a:t> exchange rates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notes ?</a:t>
            </a:r>
          </a:p>
          <a:p>
            <a:pPr lvl="1"/>
            <a:r>
              <a:rPr lang="fr-FR" dirty="0" smtClean="0"/>
              <a:t>Not </a:t>
            </a:r>
            <a:r>
              <a:rPr lang="fr-FR" dirty="0" err="1" smtClean="0"/>
              <a:t>necessarily</a:t>
            </a:r>
            <a:r>
              <a:rPr lang="fr-FR" dirty="0" smtClean="0"/>
              <a:t> </a:t>
            </a:r>
            <a:r>
              <a:rPr lang="fr-FR" dirty="0" err="1" smtClean="0"/>
              <a:t>competing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have an </a:t>
            </a:r>
            <a:r>
              <a:rPr lang="fr-FR" dirty="0" err="1" smtClean="0"/>
              <a:t>incentive</a:t>
            </a:r>
            <a:r>
              <a:rPr lang="fr-FR" dirty="0" smtClean="0"/>
              <a:t> to arrange </a:t>
            </a:r>
            <a:r>
              <a:rPr lang="fr-FR" dirty="0" err="1" smtClean="0"/>
              <a:t>mutual</a:t>
            </a:r>
            <a:r>
              <a:rPr lang="fr-FR" dirty="0" smtClean="0"/>
              <a:t> </a:t>
            </a:r>
            <a:r>
              <a:rPr lang="fr-FR" dirty="0" err="1" smtClean="0"/>
              <a:t>agreements</a:t>
            </a:r>
            <a:r>
              <a:rPr lang="fr-FR" dirty="0" smtClean="0"/>
              <a:t> to </a:t>
            </a:r>
            <a:r>
              <a:rPr lang="fr-FR" dirty="0" err="1" smtClean="0"/>
              <a:t>accept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notes </a:t>
            </a:r>
            <a:r>
              <a:rPr lang="fr-FR" dirty="0" err="1" smtClean="0"/>
              <a:t>at</a:t>
            </a:r>
            <a:r>
              <a:rPr lang="fr-FR" dirty="0" smtClean="0"/>
              <a:t> par value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4144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Free </a:t>
            </a:r>
            <a:r>
              <a:rPr lang="fr-FR" dirty="0" err="1"/>
              <a:t>Banking</a:t>
            </a:r>
            <a:r>
              <a:rPr lang="fr-FR" dirty="0"/>
              <a:t>: the </a:t>
            </a:r>
            <a:r>
              <a:rPr lang="fr-FR" dirty="0" smtClean="0"/>
              <a:t>Alternative?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Could</a:t>
            </a:r>
            <a:r>
              <a:rPr lang="fr-FR" dirty="0" smtClean="0"/>
              <a:t> free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decide</a:t>
            </a:r>
            <a:r>
              <a:rPr lang="fr-FR" dirty="0" smtClean="0"/>
              <a:t> to </a:t>
            </a:r>
            <a:r>
              <a:rPr lang="fr-FR" dirty="0" err="1" smtClean="0"/>
              <a:t>form</a:t>
            </a:r>
            <a:r>
              <a:rPr lang="fr-FR" dirty="0" smtClean="0"/>
              <a:t> a cartel to </a:t>
            </a:r>
            <a:r>
              <a:rPr lang="fr-FR" dirty="0" err="1" smtClean="0"/>
              <a:t>expand</a:t>
            </a:r>
            <a:r>
              <a:rPr lang="fr-FR" dirty="0" smtClean="0"/>
              <a:t> in concert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notes?</a:t>
            </a:r>
          </a:p>
          <a:p>
            <a:pPr lvl="1"/>
            <a:r>
              <a:rPr lang="fr-FR" dirty="0" smtClean="0"/>
              <a:t>Free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try</a:t>
            </a:r>
            <a:r>
              <a:rPr lang="fr-FR" dirty="0" smtClean="0"/>
              <a:t> but as </a:t>
            </a:r>
            <a:r>
              <a:rPr lang="fr-FR" dirty="0" err="1" smtClean="0"/>
              <a:t>economic</a:t>
            </a:r>
            <a:r>
              <a:rPr lang="fr-FR" dirty="0" smtClean="0"/>
              <a:t> </a:t>
            </a:r>
            <a:r>
              <a:rPr lang="fr-FR" dirty="0" err="1" smtClean="0"/>
              <a:t>theory</a:t>
            </a:r>
            <a:r>
              <a:rPr lang="fr-FR" dirty="0" smtClean="0"/>
              <a:t> shows cartel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unstable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the </a:t>
            </a:r>
            <a:r>
              <a:rPr lang="fr-FR" dirty="0" err="1" smtClean="0"/>
              <a:t>risk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one of the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free ride </a:t>
            </a:r>
            <a:r>
              <a:rPr lang="fr-FR" dirty="0" err="1" smtClean="0"/>
              <a:t>causing</a:t>
            </a:r>
            <a:r>
              <a:rPr lang="fr-FR" dirty="0" smtClean="0"/>
              <a:t> the end of the cartel</a:t>
            </a:r>
          </a:p>
          <a:p>
            <a:pPr lvl="1"/>
            <a:r>
              <a:rPr lang="fr-FR" dirty="0" err="1" smtClean="0"/>
              <a:t>Moreover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free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expand</a:t>
            </a:r>
            <a:r>
              <a:rPr lang="fr-FR" dirty="0" smtClean="0"/>
              <a:t> in concert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evnetually</a:t>
            </a:r>
            <a:r>
              <a:rPr lang="fr-FR" dirty="0" smtClean="0"/>
              <a:t> face a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demand</a:t>
            </a:r>
            <a:r>
              <a:rPr lang="fr-FR" dirty="0" smtClean="0"/>
              <a:t> for </a:t>
            </a:r>
            <a:r>
              <a:rPr lang="fr-FR" dirty="0" err="1" smtClean="0"/>
              <a:t>redemption</a:t>
            </a:r>
            <a:endParaRPr lang="fr-FR" dirty="0" smtClean="0"/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happens</a:t>
            </a:r>
            <a:r>
              <a:rPr lang="fr-FR" dirty="0" smtClean="0"/>
              <a:t> in case of </a:t>
            </a:r>
            <a:r>
              <a:rPr lang="fr-FR" dirty="0" err="1" smtClean="0"/>
              <a:t>liquidity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? </a:t>
            </a:r>
          </a:p>
          <a:p>
            <a:pPr lvl="1"/>
            <a:r>
              <a:rPr lang="fr-FR" dirty="0" smtClean="0"/>
              <a:t>First of all </a:t>
            </a:r>
            <a:r>
              <a:rPr lang="fr-FR" dirty="0" err="1" smtClean="0"/>
              <a:t>liquidity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has </a:t>
            </a:r>
            <a:r>
              <a:rPr lang="fr-FR" dirty="0" err="1" smtClean="0"/>
              <a:t>less</a:t>
            </a:r>
            <a:r>
              <a:rPr lang="fr-FR" dirty="0" smtClean="0"/>
              <a:t> chance to affect the </a:t>
            </a:r>
            <a:r>
              <a:rPr lang="fr-FR" dirty="0" err="1" smtClean="0"/>
              <a:t>whole</a:t>
            </a:r>
            <a:r>
              <a:rPr lang="fr-FR" dirty="0" smtClean="0"/>
              <a:t> </a:t>
            </a:r>
            <a:r>
              <a:rPr lang="fr-FR" dirty="0" err="1" smtClean="0"/>
              <a:t>banking</a:t>
            </a:r>
            <a:r>
              <a:rPr lang="fr-FR" dirty="0" smtClean="0"/>
              <a:t> system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time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are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likely</a:t>
            </a:r>
            <a:r>
              <a:rPr lang="fr-FR" dirty="0" smtClean="0"/>
              <a:t> to have </a:t>
            </a:r>
            <a:r>
              <a:rPr lang="fr-FR" dirty="0" err="1" smtClean="0"/>
              <a:t>similar</a:t>
            </a:r>
            <a:r>
              <a:rPr lang="fr-FR" dirty="0" smtClean="0"/>
              <a:t> balance </a:t>
            </a:r>
            <a:r>
              <a:rPr lang="fr-FR" dirty="0" err="1" smtClean="0"/>
              <a:t>sheets</a:t>
            </a:r>
            <a:endParaRPr lang="fr-FR" dirty="0" smtClean="0"/>
          </a:p>
          <a:p>
            <a:pPr marL="365760" lvl="1" indent="0">
              <a:buNone/>
            </a:pPr>
            <a:endParaRPr lang="fr-FR" dirty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78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Free </a:t>
            </a:r>
            <a:r>
              <a:rPr lang="fr-FR" dirty="0" err="1"/>
              <a:t>Banking</a:t>
            </a:r>
            <a:r>
              <a:rPr lang="fr-FR" dirty="0"/>
              <a:t>: the Alternative?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mean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 free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experiencing</a:t>
            </a:r>
            <a:r>
              <a:rPr lang="fr-FR" dirty="0" smtClean="0"/>
              <a:t> a </a:t>
            </a:r>
            <a:r>
              <a:rPr lang="fr-FR" dirty="0" err="1" smtClean="0"/>
              <a:t>liquidity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go </a:t>
            </a:r>
            <a:r>
              <a:rPr lang="fr-FR" dirty="0" err="1" smtClean="0"/>
              <a:t>bankrupt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Banks </a:t>
            </a:r>
            <a:r>
              <a:rPr lang="fr-FR" dirty="0" err="1" smtClean="0"/>
              <a:t>being</a:t>
            </a:r>
            <a:r>
              <a:rPr lang="fr-FR" dirty="0" smtClean="0"/>
              <a:t> free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  <a:r>
              <a:rPr lang="fr-FR" dirty="0" err="1" smtClean="0"/>
              <a:t>mean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are not of part of the </a:t>
            </a:r>
            <a:r>
              <a:rPr lang="fr-FR" dirty="0" err="1" smtClean="0"/>
              <a:t>same</a:t>
            </a:r>
            <a:r>
              <a:rPr lang="fr-FR" dirty="0" smtClean="0"/>
              <a:t> network. In case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agree</a:t>
            </a:r>
            <a:r>
              <a:rPr lang="fr-FR" dirty="0" smtClean="0"/>
              <a:t> to </a:t>
            </a:r>
            <a:r>
              <a:rPr lang="fr-FR" dirty="0" err="1" smtClean="0"/>
              <a:t>redeem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par </a:t>
            </a:r>
            <a:r>
              <a:rPr lang="fr-FR" dirty="0" err="1" smtClean="0"/>
              <a:t>their</a:t>
            </a:r>
            <a:r>
              <a:rPr lang="fr-FR" dirty="0" smtClean="0"/>
              <a:t> notes </a:t>
            </a:r>
            <a:r>
              <a:rPr lang="fr-FR" dirty="0" err="1" smtClean="0"/>
              <a:t>they</a:t>
            </a:r>
            <a:r>
              <a:rPr lang="fr-FR" dirty="0" smtClean="0"/>
              <a:t> have chance to </a:t>
            </a:r>
            <a:r>
              <a:rPr lang="fr-FR" dirty="0" err="1" smtClean="0"/>
              <a:t>be</a:t>
            </a:r>
            <a:r>
              <a:rPr lang="fr-FR" dirty="0" smtClean="0"/>
              <a:t> part of </a:t>
            </a:r>
            <a:r>
              <a:rPr lang="fr-FR" dirty="0" err="1" smtClean="0"/>
              <a:t>clearinghouses</a:t>
            </a:r>
            <a:endParaRPr lang="fr-FR" dirty="0" smtClean="0"/>
          </a:p>
          <a:p>
            <a:pPr lvl="1"/>
            <a:r>
              <a:rPr lang="fr-FR" dirty="0" err="1" smtClean="0"/>
              <a:t>Clearinghouses</a:t>
            </a:r>
            <a:r>
              <a:rPr lang="fr-FR" dirty="0" smtClean="0"/>
              <a:t> are institutions </a:t>
            </a:r>
            <a:r>
              <a:rPr lang="fr-FR" dirty="0" err="1" smtClean="0"/>
              <a:t>processing</a:t>
            </a:r>
            <a:r>
              <a:rPr lang="fr-FR" dirty="0" smtClean="0"/>
              <a:t> the </a:t>
            </a:r>
            <a:r>
              <a:rPr lang="fr-FR" dirty="0" err="1" smtClean="0"/>
              <a:t>daily</a:t>
            </a:r>
            <a:r>
              <a:rPr lang="fr-FR" dirty="0" smtClean="0"/>
              <a:t> transactions of </a:t>
            </a:r>
            <a:r>
              <a:rPr lang="fr-FR" dirty="0" err="1" smtClean="0"/>
              <a:t>banks</a:t>
            </a:r>
            <a:r>
              <a:rPr lang="fr-FR" dirty="0" smtClean="0"/>
              <a:t>. </a:t>
            </a:r>
            <a:r>
              <a:rPr lang="fr-FR" dirty="0" err="1" smtClean="0"/>
              <a:t>They</a:t>
            </a:r>
            <a:r>
              <a:rPr lang="fr-FR" dirty="0" smtClean="0"/>
              <a:t> have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 and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step</a:t>
            </a:r>
            <a:r>
              <a:rPr lang="fr-FR" dirty="0"/>
              <a:t> </a:t>
            </a:r>
            <a:r>
              <a:rPr lang="fr-FR" dirty="0" smtClean="0"/>
              <a:t>in in case of </a:t>
            </a:r>
            <a:r>
              <a:rPr lang="fr-FR" dirty="0" err="1" smtClean="0"/>
              <a:t>liquidity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acting </a:t>
            </a:r>
            <a:r>
              <a:rPr lang="fr-FR" dirty="0" err="1" smtClean="0"/>
              <a:t>temporarily</a:t>
            </a:r>
            <a:r>
              <a:rPr lang="fr-FR" dirty="0" smtClean="0"/>
              <a:t> as a </a:t>
            </a:r>
            <a:r>
              <a:rPr lang="fr-FR" dirty="0" err="1" smtClean="0"/>
              <a:t>lender</a:t>
            </a:r>
            <a:r>
              <a:rPr lang="fr-FR" dirty="0" smtClean="0"/>
              <a:t> of last </a:t>
            </a:r>
            <a:r>
              <a:rPr lang="fr-FR" dirty="0" err="1" smtClean="0"/>
              <a:t>resort</a:t>
            </a:r>
            <a:r>
              <a:rPr lang="fr-FR" dirty="0" smtClean="0"/>
              <a:t>. </a:t>
            </a:r>
          </a:p>
          <a:p>
            <a:pPr lvl="1"/>
            <a:r>
              <a:rPr lang="fr-FR" dirty="0" smtClean="0"/>
              <a:t>Major </a:t>
            </a:r>
            <a:r>
              <a:rPr lang="fr-FR" dirty="0" err="1" smtClean="0"/>
              <a:t>difference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central </a:t>
            </a:r>
            <a:r>
              <a:rPr lang="fr-FR" dirty="0" err="1" smtClean="0"/>
              <a:t>banks</a:t>
            </a:r>
            <a:r>
              <a:rPr lang="fr-FR" dirty="0" smtClean="0"/>
              <a:t>: </a:t>
            </a:r>
            <a:r>
              <a:rPr lang="fr-FR" dirty="0" err="1" smtClean="0"/>
              <a:t>their</a:t>
            </a:r>
            <a:r>
              <a:rPr lang="fr-FR" dirty="0" smtClean="0"/>
              <a:t> action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temporary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face the </a:t>
            </a:r>
            <a:r>
              <a:rPr lang="fr-FR" dirty="0" err="1" smtClean="0"/>
              <a:t>risk</a:t>
            </a:r>
            <a:r>
              <a:rPr lang="fr-FR" dirty="0" smtClean="0"/>
              <a:t> of </a:t>
            </a:r>
            <a:r>
              <a:rPr lang="fr-FR" dirty="0" err="1" smtClean="0"/>
              <a:t>loosing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 and </a:t>
            </a:r>
            <a:r>
              <a:rPr lang="fr-FR" dirty="0" err="1" smtClean="0"/>
              <a:t>eventually</a:t>
            </a:r>
            <a:r>
              <a:rPr lang="fr-FR" dirty="0" smtClean="0"/>
              <a:t> </a:t>
            </a:r>
            <a:r>
              <a:rPr lang="fr-FR" dirty="0" err="1" smtClean="0"/>
              <a:t>worsenning</a:t>
            </a:r>
            <a:r>
              <a:rPr lang="fr-FR" dirty="0" smtClean="0"/>
              <a:t> the </a:t>
            </a:r>
            <a:r>
              <a:rPr lang="fr-FR" dirty="0" err="1" smtClean="0"/>
              <a:t>liquidity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356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Free </a:t>
            </a:r>
            <a:r>
              <a:rPr lang="fr-FR" dirty="0" err="1"/>
              <a:t>Banking</a:t>
            </a:r>
            <a:r>
              <a:rPr lang="fr-FR" dirty="0"/>
              <a:t>: the Alternative?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Last and not least free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means</a:t>
            </a:r>
            <a:r>
              <a:rPr lang="fr-FR" dirty="0" smtClean="0"/>
              <a:t> the end for good of the « 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big</a:t>
            </a:r>
            <a:r>
              <a:rPr lang="fr-FR" dirty="0" smtClean="0"/>
              <a:t> to </a:t>
            </a:r>
            <a:r>
              <a:rPr lang="fr-FR" dirty="0" err="1" smtClean="0"/>
              <a:t>fail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 » </a:t>
            </a:r>
            <a:r>
              <a:rPr lang="fr-FR" dirty="0" err="1" smtClean="0"/>
              <a:t>lowering</a:t>
            </a:r>
            <a:r>
              <a:rPr lang="fr-FR" dirty="0" smtClean="0"/>
              <a:t> the </a:t>
            </a:r>
            <a:r>
              <a:rPr lang="fr-FR" dirty="0" err="1" smtClean="0"/>
              <a:t>incentive</a:t>
            </a:r>
            <a:r>
              <a:rPr lang="fr-FR" dirty="0" smtClean="0"/>
              <a:t> for </a:t>
            </a:r>
            <a:r>
              <a:rPr lang="fr-FR" dirty="0" err="1" smtClean="0"/>
              <a:t>banks</a:t>
            </a:r>
            <a:r>
              <a:rPr lang="fr-FR" dirty="0" smtClean="0"/>
              <a:t> to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bigger</a:t>
            </a:r>
            <a:r>
              <a:rPr lang="fr-FR" dirty="0" smtClean="0"/>
              <a:t> and the </a:t>
            </a:r>
            <a:r>
              <a:rPr lang="fr-FR" dirty="0" err="1" smtClean="0"/>
              <a:t>risk</a:t>
            </a:r>
            <a:r>
              <a:rPr lang="fr-FR" dirty="0" smtClean="0"/>
              <a:t> of </a:t>
            </a:r>
            <a:r>
              <a:rPr lang="fr-FR" dirty="0" err="1" smtClean="0"/>
              <a:t>experiencing</a:t>
            </a:r>
            <a:r>
              <a:rPr lang="fr-FR" dirty="0" smtClean="0"/>
              <a:t> </a:t>
            </a:r>
            <a:r>
              <a:rPr lang="fr-FR" dirty="0" err="1" smtClean="0"/>
              <a:t>systemic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endParaRPr lang="fr-FR" dirty="0" smtClean="0"/>
          </a:p>
          <a:p>
            <a:r>
              <a:rPr lang="fr-FR" dirty="0" smtClean="0"/>
              <a:t>If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 longer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net how free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enforce</a:t>
            </a:r>
            <a:r>
              <a:rPr lang="fr-FR" dirty="0" smtClean="0"/>
              <a:t> trust?</a:t>
            </a:r>
          </a:p>
          <a:p>
            <a:pPr lvl="1"/>
            <a:r>
              <a:rPr lang="fr-FR" dirty="0" smtClean="0"/>
              <a:t>By </a:t>
            </a:r>
            <a:r>
              <a:rPr lang="fr-FR" dirty="0" err="1" smtClean="0"/>
              <a:t>being</a:t>
            </a:r>
            <a:r>
              <a:rPr lang="fr-FR" dirty="0" smtClean="0"/>
              <a:t> stable</a:t>
            </a:r>
          </a:p>
          <a:p>
            <a:pPr lvl="1"/>
            <a:r>
              <a:rPr lang="fr-FR" dirty="0" smtClean="0"/>
              <a:t>By </a:t>
            </a:r>
            <a:r>
              <a:rPr lang="fr-FR" dirty="0" err="1" smtClean="0"/>
              <a:t>having</a:t>
            </a:r>
            <a:r>
              <a:rPr lang="fr-FR" dirty="0"/>
              <a:t> </a:t>
            </a:r>
            <a:r>
              <a:rPr lang="fr-FR" dirty="0" smtClean="0"/>
              <a:t>free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shareholders</a:t>
            </a:r>
            <a:r>
              <a:rPr lang="fr-FR" dirty="0" smtClean="0"/>
              <a:t> </a:t>
            </a:r>
            <a:r>
              <a:rPr lang="fr-FR" dirty="0" err="1" smtClean="0"/>
              <a:t>responsible</a:t>
            </a:r>
            <a:r>
              <a:rPr lang="fr-FR" dirty="0" smtClean="0"/>
              <a:t> for the actions </a:t>
            </a:r>
            <a:r>
              <a:rPr lang="fr-FR" dirty="0" err="1" smtClean="0"/>
              <a:t>taken</a:t>
            </a:r>
            <a:r>
              <a:rPr lang="fr-FR" dirty="0" smtClean="0"/>
              <a:t> by </a:t>
            </a:r>
            <a:r>
              <a:rPr lang="fr-FR" dirty="0" err="1" smtClean="0"/>
              <a:t>their</a:t>
            </a:r>
            <a:r>
              <a:rPr lang="fr-FR" dirty="0" smtClean="0"/>
              <a:t> managers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</a:t>
            </a:r>
            <a:r>
              <a:rPr lang="fr-FR" dirty="0" err="1" smtClean="0"/>
              <a:t>liability</a:t>
            </a:r>
            <a:endParaRPr lang="fr-FR" dirty="0" smtClean="0"/>
          </a:p>
          <a:p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to put in place </a:t>
            </a:r>
            <a:r>
              <a:rPr lang="fr-FR" dirty="0" err="1" smtClean="0"/>
              <a:t>today</a:t>
            </a:r>
            <a:r>
              <a:rPr lang="fr-FR" dirty="0" smtClean="0"/>
              <a:t>?</a:t>
            </a:r>
          </a:p>
          <a:p>
            <a:pPr lvl="1"/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/>
              <a:t>today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ever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the </a:t>
            </a:r>
            <a:r>
              <a:rPr lang="fr-FR" dirty="0" err="1"/>
              <a:t>dematerialization</a:t>
            </a:r>
            <a:r>
              <a:rPr lang="fr-FR" dirty="0"/>
              <a:t> of money and the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 smtClean="0"/>
              <a:t>currencies</a:t>
            </a:r>
            <a:endParaRPr lang="fr-FR" dirty="0" smtClean="0"/>
          </a:p>
          <a:p>
            <a:r>
              <a:rPr lang="fr-FR" dirty="0" smtClean="0"/>
              <a:t>The main obstacle: </a:t>
            </a:r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lobby and </a:t>
            </a:r>
            <a:r>
              <a:rPr lang="fr-FR" dirty="0" err="1" smtClean="0"/>
              <a:t>governments</a:t>
            </a:r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8931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25800" cy="990600"/>
          </a:xfrm>
        </p:spPr>
        <p:txBody>
          <a:bodyPr>
            <a:normAutofit/>
          </a:bodyPr>
          <a:lstStyle/>
          <a:p>
            <a:pPr algn="ctr"/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banking</a:t>
            </a:r>
            <a:r>
              <a:rPr lang="fr-FR" dirty="0" smtClean="0"/>
              <a:t> system </a:t>
            </a:r>
            <a:r>
              <a:rPr lang="fr-FR" dirty="0" err="1" smtClean="0"/>
              <a:t>ailing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The major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went</a:t>
            </a:r>
            <a:r>
              <a:rPr lang="fr-FR" dirty="0" smtClean="0"/>
              <a:t> to the </a:t>
            </a:r>
            <a:r>
              <a:rPr lang="fr-FR" dirty="0" err="1" smtClean="0"/>
              <a:t>worst</a:t>
            </a:r>
            <a:r>
              <a:rPr lang="fr-FR" dirty="0" smtClean="0"/>
              <a:t> </a:t>
            </a:r>
            <a:r>
              <a:rPr lang="fr-FR" dirty="0" err="1" smtClean="0"/>
              <a:t>banking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in 2007 </a:t>
            </a:r>
            <a:r>
              <a:rPr lang="fr-FR" dirty="0" err="1" smtClean="0"/>
              <a:t>since</a:t>
            </a:r>
            <a:r>
              <a:rPr lang="fr-FR" dirty="0" smtClean="0"/>
              <a:t> the </a:t>
            </a:r>
            <a:r>
              <a:rPr lang="fr-FR" dirty="0"/>
              <a:t>G</a:t>
            </a:r>
            <a:r>
              <a:rPr lang="fr-FR" dirty="0" smtClean="0"/>
              <a:t>reat </a:t>
            </a:r>
            <a:r>
              <a:rPr lang="fr-FR" dirty="0" err="1" smtClean="0"/>
              <a:t>Depression</a:t>
            </a:r>
            <a:endParaRPr lang="fr-FR" dirty="0" smtClean="0"/>
          </a:p>
          <a:p>
            <a:r>
              <a:rPr lang="fr-FR" dirty="0" err="1" smtClean="0"/>
              <a:t>Concern</a:t>
            </a:r>
            <a:r>
              <a:rPr lang="fr-FR" dirty="0" smtClean="0"/>
              <a:t>: the </a:t>
            </a:r>
            <a:r>
              <a:rPr lang="fr-FR" dirty="0" err="1" smtClean="0"/>
              <a:t>worst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not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behind</a:t>
            </a:r>
            <a:r>
              <a:rPr lang="fr-FR" dirty="0" smtClean="0"/>
              <a:t> us</a:t>
            </a:r>
          </a:p>
          <a:p>
            <a:r>
              <a:rPr lang="fr-FR" dirty="0" err="1" smtClean="0"/>
              <a:t>Since</a:t>
            </a:r>
            <a:r>
              <a:rPr lang="fr-FR" dirty="0" smtClean="0"/>
              <a:t> the 1990’s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acceleration</a:t>
            </a:r>
            <a:r>
              <a:rPr lang="fr-FR" dirty="0" smtClean="0"/>
              <a:t> of the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banking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crises </a:t>
            </a:r>
            <a:r>
              <a:rPr lang="fr-FR" dirty="0" err="1" smtClean="0"/>
              <a:t>at</a:t>
            </a:r>
            <a:r>
              <a:rPr lang="fr-FR" dirty="0" smtClean="0"/>
              <a:t> the international </a:t>
            </a:r>
            <a:r>
              <a:rPr lang="fr-FR" dirty="0" err="1" smtClean="0"/>
              <a:t>level</a:t>
            </a:r>
            <a:endParaRPr lang="fr-FR" dirty="0" smtClean="0"/>
          </a:p>
          <a:p>
            <a:r>
              <a:rPr lang="fr-FR" dirty="0" smtClean="0"/>
              <a:t>The </a:t>
            </a:r>
            <a:r>
              <a:rPr lang="fr-FR" dirty="0" err="1" smtClean="0"/>
              <a:t>reasons</a:t>
            </a:r>
            <a:r>
              <a:rPr lang="fr-FR" dirty="0" smtClean="0"/>
              <a:t> are:</a:t>
            </a:r>
          </a:p>
          <a:p>
            <a:pPr lvl="1"/>
            <a:r>
              <a:rPr lang="fr-FR" dirty="0" smtClean="0"/>
              <a:t>the international </a:t>
            </a:r>
            <a:r>
              <a:rPr lang="fr-FR" dirty="0" err="1" smtClean="0"/>
              <a:t>monetary</a:t>
            </a:r>
            <a:r>
              <a:rPr lang="fr-FR" dirty="0" smtClean="0"/>
              <a:t> system 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exclusively</a:t>
            </a:r>
            <a:r>
              <a:rPr lang="fr-FR" dirty="0" smtClean="0"/>
              <a:t> on fiat money for the first time in </a:t>
            </a:r>
            <a:r>
              <a:rPr lang="fr-FR" dirty="0" err="1" smtClean="0"/>
              <a:t>economic</a:t>
            </a:r>
            <a:r>
              <a:rPr lang="fr-FR" dirty="0" smtClean="0"/>
              <a:t> </a:t>
            </a:r>
            <a:r>
              <a:rPr lang="fr-FR" dirty="0" err="1" smtClean="0"/>
              <a:t>history</a:t>
            </a:r>
            <a:r>
              <a:rPr lang="fr-FR" dirty="0" smtClean="0"/>
              <a:t> </a:t>
            </a:r>
            <a:r>
              <a:rPr lang="fr-FR" dirty="0" err="1" smtClean="0"/>
              <a:t>allowing</a:t>
            </a:r>
            <a:r>
              <a:rPr lang="fr-FR" dirty="0" smtClean="0"/>
              <a:t> for</a:t>
            </a:r>
          </a:p>
          <a:p>
            <a:pPr lvl="1"/>
            <a:r>
              <a:rPr lang="fr-FR" dirty="0"/>
              <a:t>central </a:t>
            </a:r>
            <a:r>
              <a:rPr lang="fr-FR" dirty="0" err="1"/>
              <a:t>bank</a:t>
            </a:r>
            <a:r>
              <a:rPr lang="fr-FR" dirty="0"/>
              <a:t> </a:t>
            </a:r>
            <a:r>
              <a:rPr lang="fr-FR" dirty="0" err="1"/>
              <a:t>foolish</a:t>
            </a:r>
            <a:r>
              <a:rPr lang="fr-FR" dirty="0"/>
              <a:t> </a:t>
            </a:r>
            <a:r>
              <a:rPr lang="fr-FR" dirty="0" err="1"/>
              <a:t>monetary</a:t>
            </a:r>
            <a:r>
              <a:rPr lang="fr-FR" dirty="0"/>
              <a:t> </a:t>
            </a:r>
            <a:r>
              <a:rPr lang="fr-FR" dirty="0" err="1"/>
              <a:t>policies</a:t>
            </a:r>
            <a:r>
              <a:rPr lang="fr-FR" dirty="0"/>
              <a:t> </a:t>
            </a:r>
            <a:r>
              <a:rPr lang="fr-FR" dirty="0" err="1"/>
              <a:t>combined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inconsistent</a:t>
            </a:r>
            <a:r>
              <a:rPr lang="fr-FR" dirty="0"/>
              <a:t> </a:t>
            </a:r>
            <a:r>
              <a:rPr lang="fr-FR" dirty="0" err="1"/>
              <a:t>banking</a:t>
            </a:r>
            <a:r>
              <a:rPr lang="fr-FR" dirty="0"/>
              <a:t> </a:t>
            </a:r>
            <a:r>
              <a:rPr lang="fr-FR" dirty="0" err="1"/>
              <a:t>regulations</a:t>
            </a:r>
            <a:endParaRPr lang="fr-FR" dirty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17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The </a:t>
            </a:r>
            <a:r>
              <a:rPr lang="fr-FR" dirty="0" err="1" smtClean="0"/>
              <a:t>Banking</a:t>
            </a:r>
            <a:r>
              <a:rPr lang="fr-FR" dirty="0" smtClean="0"/>
              <a:t> System </a:t>
            </a:r>
            <a:r>
              <a:rPr lang="fr-FR" dirty="0" err="1"/>
              <a:t>P</a:t>
            </a:r>
            <a:r>
              <a:rPr lang="fr-FR" dirty="0" err="1" smtClean="0"/>
              <a:t>oisonned</a:t>
            </a:r>
            <a:r>
              <a:rPr lang="fr-FR" dirty="0" smtClean="0"/>
              <a:t> by </a:t>
            </a:r>
            <a:r>
              <a:rPr lang="fr-FR" dirty="0" err="1" smtClean="0"/>
              <a:t>Misguided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For the first time </a:t>
            </a:r>
            <a:r>
              <a:rPr lang="fr-FR" dirty="0" err="1" smtClean="0"/>
              <a:t>since</a:t>
            </a:r>
            <a:r>
              <a:rPr lang="fr-FR" dirty="0" smtClean="0"/>
              <a:t> the end of the </a:t>
            </a:r>
            <a:r>
              <a:rPr lang="fr-FR" dirty="0" err="1" smtClean="0"/>
              <a:t>Bretton</a:t>
            </a:r>
            <a:r>
              <a:rPr lang="fr-FR" dirty="0" smtClean="0"/>
              <a:t> </a:t>
            </a:r>
            <a:r>
              <a:rPr lang="fr-FR" dirty="0" err="1" smtClean="0"/>
              <a:t>Woods</a:t>
            </a:r>
            <a:r>
              <a:rPr lang="fr-FR" dirty="0" smtClean="0"/>
              <a:t> agreement in the </a:t>
            </a:r>
            <a:r>
              <a:rPr lang="fr-FR" dirty="0" err="1" smtClean="0"/>
              <a:t>early</a:t>
            </a:r>
            <a:r>
              <a:rPr lang="fr-FR" dirty="0" smtClean="0"/>
              <a:t> 70’s the </a:t>
            </a:r>
            <a:r>
              <a:rPr lang="fr-FR" dirty="0" err="1" smtClean="0"/>
              <a:t>monetary</a:t>
            </a:r>
            <a:r>
              <a:rPr lang="fr-FR" dirty="0" smtClean="0"/>
              <a:t> system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exclusively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 fiat money</a:t>
            </a:r>
          </a:p>
          <a:p>
            <a:r>
              <a:rPr lang="fr-FR" dirty="0" err="1" smtClean="0"/>
              <a:t>Consequence</a:t>
            </a:r>
            <a:r>
              <a:rPr lang="fr-FR" dirty="0" smtClean="0"/>
              <a:t>: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virtually</a:t>
            </a:r>
            <a:r>
              <a:rPr lang="fr-FR" dirty="0" smtClean="0"/>
              <a:t> no </a:t>
            </a:r>
            <a:r>
              <a:rPr lang="fr-FR" dirty="0" err="1" smtClean="0"/>
              <a:t>limit</a:t>
            </a:r>
            <a:r>
              <a:rPr lang="fr-FR" dirty="0" smtClean="0"/>
              <a:t> to money </a:t>
            </a:r>
            <a:r>
              <a:rPr lang="fr-FR" dirty="0" err="1" smtClean="0"/>
              <a:t>creation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gold </a:t>
            </a:r>
            <a:r>
              <a:rPr lang="fr-FR" dirty="0" err="1" smtClean="0"/>
              <a:t>is</a:t>
            </a:r>
            <a:r>
              <a:rPr lang="fr-FR" dirty="0" smtClean="0"/>
              <a:t> no longer a </a:t>
            </a:r>
            <a:r>
              <a:rPr lang="fr-FR" dirty="0" err="1" smtClean="0"/>
              <a:t>reference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this</a:t>
            </a:r>
            <a:r>
              <a:rPr lang="fr-FR" dirty="0" smtClean="0"/>
              <a:t> new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easier</a:t>
            </a:r>
            <a:r>
              <a:rPr lang="fr-FR" dirty="0" smtClean="0"/>
              <a:t> for </a:t>
            </a:r>
            <a:r>
              <a:rPr lang="fr-FR" dirty="0" err="1" smtClean="0"/>
              <a:t>governments</a:t>
            </a:r>
            <a:r>
              <a:rPr lang="fr-FR" dirty="0" smtClean="0"/>
              <a:t> to </a:t>
            </a:r>
            <a:r>
              <a:rPr lang="fr-FR" dirty="0" err="1" smtClean="0"/>
              <a:t>create</a:t>
            </a:r>
            <a:r>
              <a:rPr lang="fr-FR" dirty="0" smtClean="0"/>
              <a:t> money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sanctionned</a:t>
            </a:r>
            <a:endParaRPr lang="fr-FR" dirty="0"/>
          </a:p>
          <a:p>
            <a:r>
              <a:rPr lang="fr-FR" b="1" dirty="0" smtClean="0"/>
              <a:t>First poison </a:t>
            </a:r>
            <a:r>
              <a:rPr lang="fr-FR" b="1" dirty="0" err="1" smtClean="0"/>
              <a:t>pill</a:t>
            </a:r>
            <a:r>
              <a:rPr lang="fr-FR" b="1" dirty="0" smtClean="0"/>
              <a:t>: </a:t>
            </a:r>
            <a:r>
              <a:rPr lang="fr-FR" b="1" dirty="0" err="1" smtClean="0"/>
              <a:t>easy</a:t>
            </a:r>
            <a:r>
              <a:rPr lang="fr-FR" b="1" dirty="0" smtClean="0"/>
              <a:t> </a:t>
            </a:r>
            <a:r>
              <a:rPr lang="fr-FR" b="1" dirty="0" err="1" smtClean="0"/>
              <a:t>liquidity</a:t>
            </a:r>
            <a:endParaRPr lang="fr-FR" b="1" dirty="0" smtClean="0"/>
          </a:p>
          <a:p>
            <a:r>
              <a:rPr lang="fr-FR" dirty="0" smtClean="0"/>
              <a:t>To </a:t>
            </a:r>
            <a:r>
              <a:rPr lang="fr-FR" dirty="0" err="1" smtClean="0"/>
              <a:t>that</a:t>
            </a:r>
            <a:r>
              <a:rPr lang="fr-FR" dirty="0" smtClean="0"/>
              <a:t> regard 2013 has been an </a:t>
            </a:r>
            <a:r>
              <a:rPr lang="fr-FR" dirty="0" err="1" smtClean="0"/>
              <a:t>interesting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r>
              <a:rPr lang="fr-FR" dirty="0" smtClean="0"/>
              <a:t> in </a:t>
            </a:r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dirty="0" err="1" smtClean="0"/>
              <a:t>competition</a:t>
            </a:r>
            <a:r>
              <a:rPr lang="fr-FR" dirty="0" smtClean="0"/>
              <a:t> in </a:t>
            </a:r>
            <a:r>
              <a:rPr lang="fr-FR" dirty="0"/>
              <a:t>money </a:t>
            </a:r>
            <a:r>
              <a:rPr lang="fr-FR" dirty="0" err="1"/>
              <a:t>creation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dirty="0" err="1" smtClean="0"/>
              <a:t>Japan</a:t>
            </a:r>
            <a:r>
              <a:rPr lang="fr-FR" dirty="0" smtClean="0"/>
              <a:t> </a:t>
            </a:r>
            <a:r>
              <a:rPr lang="fr-FR" dirty="0" err="1" smtClean="0"/>
              <a:t>decided</a:t>
            </a:r>
            <a:r>
              <a:rPr lang="fr-FR" dirty="0" smtClean="0"/>
              <a:t> to </a:t>
            </a:r>
            <a:r>
              <a:rPr lang="fr-FR" dirty="0" err="1" smtClean="0"/>
              <a:t>join</a:t>
            </a:r>
            <a:r>
              <a:rPr lang="fr-FR" dirty="0" smtClean="0"/>
              <a:t> the </a:t>
            </a:r>
            <a:r>
              <a:rPr lang="fr-FR" dirty="0" err="1" smtClean="0"/>
              <a:t>contest</a:t>
            </a:r>
            <a:r>
              <a:rPr lang="fr-FR" dirty="0" smtClean="0"/>
              <a:t> </a:t>
            </a:r>
            <a:r>
              <a:rPr lang="fr-FR" dirty="0" err="1" smtClean="0"/>
              <a:t>earlier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USA, Europe, China, </a:t>
            </a:r>
            <a:r>
              <a:rPr lang="fr-FR" dirty="0" err="1" smtClean="0"/>
              <a:t>India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already</a:t>
            </a:r>
            <a:r>
              <a:rPr lang="fr-FR" dirty="0" smtClean="0"/>
              <a:t> </a:t>
            </a:r>
            <a:r>
              <a:rPr lang="fr-FR" dirty="0" err="1" smtClean="0"/>
              <a:t>competing</a:t>
            </a:r>
            <a:r>
              <a:rPr lang="fr-FR" dirty="0" smtClean="0"/>
              <a:t> </a:t>
            </a:r>
            <a:r>
              <a:rPr lang="fr-FR" dirty="0" err="1" smtClean="0"/>
              <a:t>fiercely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07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The </a:t>
            </a:r>
            <a:r>
              <a:rPr lang="fr-FR" dirty="0" err="1"/>
              <a:t>Banking</a:t>
            </a:r>
            <a:r>
              <a:rPr lang="fr-FR" dirty="0"/>
              <a:t> System </a:t>
            </a:r>
            <a:r>
              <a:rPr lang="fr-FR" dirty="0" err="1"/>
              <a:t>Poisonned</a:t>
            </a:r>
            <a:r>
              <a:rPr lang="fr-FR" dirty="0"/>
              <a:t> by </a:t>
            </a:r>
            <a:r>
              <a:rPr lang="fr-FR" dirty="0" err="1"/>
              <a:t>Misguided</a:t>
            </a:r>
            <a:r>
              <a:rPr lang="fr-FR" dirty="0"/>
              <a:t> </a:t>
            </a:r>
            <a:r>
              <a:rPr lang="fr-FR" dirty="0" err="1"/>
              <a:t>Monetary</a:t>
            </a:r>
            <a:r>
              <a:rPr lang="fr-FR" dirty="0"/>
              <a:t> </a:t>
            </a:r>
            <a:r>
              <a:rPr lang="fr-FR" dirty="0" err="1"/>
              <a:t>Policies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Second poison </a:t>
            </a:r>
            <a:r>
              <a:rPr lang="fr-FR" b="1" dirty="0" err="1" smtClean="0"/>
              <a:t>pill</a:t>
            </a:r>
            <a:r>
              <a:rPr lang="fr-FR" dirty="0" smtClean="0"/>
              <a:t>: central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creates</a:t>
            </a:r>
            <a:r>
              <a:rPr lang="fr-FR" dirty="0" smtClean="0"/>
              <a:t> the condition for </a:t>
            </a:r>
            <a:r>
              <a:rPr lang="fr-FR" dirty="0" err="1" smtClean="0"/>
              <a:t>systemic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</a:t>
            </a:r>
          </a:p>
          <a:p>
            <a:r>
              <a:rPr lang="fr-FR" dirty="0" smtClean="0"/>
              <a:t>Central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tends to </a:t>
            </a:r>
            <a:r>
              <a:rPr lang="fr-FR" dirty="0" err="1" smtClean="0"/>
              <a:t>uniformizes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’ balance </a:t>
            </a:r>
            <a:r>
              <a:rPr lang="fr-FR" dirty="0" err="1" smtClean="0"/>
              <a:t>sheets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hold</a:t>
            </a:r>
            <a:r>
              <a:rPr lang="fr-FR" dirty="0" smtClean="0"/>
              <a:t> instruments for central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In </a:t>
            </a:r>
            <a:r>
              <a:rPr lang="fr-FR" dirty="0" err="1" smtClean="0"/>
              <a:t>most</a:t>
            </a:r>
            <a:r>
              <a:rPr lang="fr-FR" dirty="0" smtClean="0"/>
              <a:t> of the countries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conducted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open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r>
              <a:rPr lang="fr-FR" dirty="0" smtClean="0"/>
              <a:t> (OMO). </a:t>
            </a:r>
            <a:r>
              <a:rPr lang="fr-FR" dirty="0"/>
              <a:t>C</a:t>
            </a:r>
            <a:r>
              <a:rPr lang="fr-FR" dirty="0" smtClean="0"/>
              <a:t>entral </a:t>
            </a:r>
            <a:r>
              <a:rPr lang="fr-FR" dirty="0" err="1" smtClean="0"/>
              <a:t>banks</a:t>
            </a:r>
            <a:r>
              <a:rPr lang="fr-FR" dirty="0" smtClean="0"/>
              <a:t> have a </a:t>
            </a:r>
            <a:r>
              <a:rPr lang="fr-FR" dirty="0" err="1" smtClean="0"/>
              <a:t>list</a:t>
            </a:r>
            <a:r>
              <a:rPr lang="fr-FR" dirty="0" smtClean="0"/>
              <a:t> of </a:t>
            </a:r>
            <a:r>
              <a:rPr lang="fr-FR" dirty="0" err="1" smtClean="0"/>
              <a:t>securities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accept</a:t>
            </a:r>
            <a:r>
              <a:rPr lang="fr-FR" dirty="0" smtClean="0"/>
              <a:t> for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endParaRPr lang="fr-FR" dirty="0" smtClean="0"/>
          </a:p>
          <a:p>
            <a:r>
              <a:rPr lang="fr-FR" dirty="0" smtClean="0"/>
              <a:t>By </a:t>
            </a:r>
            <a:r>
              <a:rPr lang="fr-FR" dirty="0" err="1" smtClean="0"/>
              <a:t>controlling</a:t>
            </a:r>
            <a:r>
              <a:rPr lang="fr-FR" dirty="0" smtClean="0"/>
              <a:t> short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interest</a:t>
            </a:r>
            <a:r>
              <a:rPr lang="fr-FR" dirty="0" smtClean="0"/>
              <a:t> rates and </a:t>
            </a:r>
            <a:r>
              <a:rPr lang="fr-FR" dirty="0" err="1" smtClean="0"/>
              <a:t>influencing</a:t>
            </a:r>
            <a:r>
              <a:rPr lang="fr-FR" dirty="0" smtClean="0"/>
              <a:t> the </a:t>
            </a:r>
            <a:r>
              <a:rPr lang="fr-FR" dirty="0" err="1" smtClean="0"/>
              <a:t>yield</a:t>
            </a:r>
            <a:r>
              <a:rPr lang="fr-FR" dirty="0" smtClean="0"/>
              <a:t> </a:t>
            </a:r>
            <a:r>
              <a:rPr lang="fr-FR" dirty="0" err="1" smtClean="0"/>
              <a:t>curve</a:t>
            </a:r>
            <a:r>
              <a:rPr lang="fr-FR" dirty="0"/>
              <a:t> </a:t>
            </a:r>
            <a:r>
              <a:rPr lang="fr-FR" dirty="0" smtClean="0"/>
              <a:t>central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alters</a:t>
            </a:r>
            <a:r>
              <a:rPr lang="fr-FR" dirty="0" smtClean="0"/>
              <a:t> the value of </a:t>
            </a:r>
            <a:r>
              <a:rPr lang="fr-FR" dirty="0" err="1" smtClean="0"/>
              <a:t>assets</a:t>
            </a:r>
            <a:r>
              <a:rPr lang="fr-FR" dirty="0" smtClean="0"/>
              <a:t> </a:t>
            </a:r>
            <a:r>
              <a:rPr lang="fr-FR" dirty="0" err="1" smtClean="0"/>
              <a:t>uniformely</a:t>
            </a:r>
            <a:r>
              <a:rPr lang="fr-FR" dirty="0"/>
              <a:t> </a:t>
            </a:r>
            <a:r>
              <a:rPr lang="fr-FR" dirty="0" smtClean="0"/>
              <a:t>and </a:t>
            </a:r>
            <a:r>
              <a:rPr lang="fr-FR" dirty="0" err="1" smtClean="0"/>
              <a:t>so</a:t>
            </a:r>
            <a:r>
              <a:rPr lang="fr-FR" dirty="0" smtClean="0"/>
              <a:t> the </a:t>
            </a:r>
            <a:r>
              <a:rPr lang="fr-FR" dirty="0" err="1" smtClean="0"/>
              <a:t>economic</a:t>
            </a:r>
            <a:r>
              <a:rPr lang="fr-FR" dirty="0" smtClean="0"/>
              <a:t> value of </a:t>
            </a:r>
            <a:r>
              <a:rPr lang="fr-FR" dirty="0" err="1" smtClean="0"/>
              <a:t>banks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665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The </a:t>
            </a:r>
            <a:r>
              <a:rPr lang="fr-FR" dirty="0" err="1"/>
              <a:t>Banking</a:t>
            </a:r>
            <a:r>
              <a:rPr lang="fr-FR" dirty="0"/>
              <a:t> System </a:t>
            </a:r>
            <a:r>
              <a:rPr lang="fr-FR" dirty="0" err="1"/>
              <a:t>Poisonned</a:t>
            </a:r>
            <a:r>
              <a:rPr lang="fr-FR" dirty="0"/>
              <a:t> by </a:t>
            </a:r>
            <a:r>
              <a:rPr lang="fr-FR" dirty="0" err="1" smtClean="0"/>
              <a:t>Inconsistent</a:t>
            </a:r>
            <a:r>
              <a:rPr lang="fr-FR" dirty="0" smtClean="0"/>
              <a:t>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err="1" smtClean="0"/>
              <a:t>Third</a:t>
            </a:r>
            <a:r>
              <a:rPr lang="fr-FR" b="1" dirty="0" smtClean="0"/>
              <a:t> poison </a:t>
            </a:r>
            <a:r>
              <a:rPr lang="fr-FR" b="1" dirty="0" err="1" smtClean="0"/>
              <a:t>pill</a:t>
            </a:r>
            <a:r>
              <a:rPr lang="fr-FR" dirty="0" smtClean="0"/>
              <a:t>: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uniformizes</a:t>
            </a:r>
            <a:r>
              <a:rPr lang="fr-FR" dirty="0" smtClean="0"/>
              <a:t>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mangement </a:t>
            </a:r>
            <a:r>
              <a:rPr lang="fr-FR" dirty="0" err="1" smtClean="0"/>
              <a:t>strategies</a:t>
            </a:r>
            <a:r>
              <a:rPr lang="fr-FR" dirty="0" smtClean="0"/>
              <a:t>, </a:t>
            </a:r>
            <a:r>
              <a:rPr lang="fr-FR" dirty="0" err="1" smtClean="0"/>
              <a:t>stimulates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innovation to </a:t>
            </a:r>
            <a:r>
              <a:rPr lang="fr-FR" dirty="0" err="1" smtClean="0"/>
              <a:t>circumvent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and </a:t>
            </a:r>
            <a:r>
              <a:rPr lang="fr-FR" dirty="0" err="1" smtClean="0"/>
              <a:t>increase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sizes</a:t>
            </a:r>
          </a:p>
          <a:p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standardizes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management practices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comply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(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internal</a:t>
            </a:r>
            <a:r>
              <a:rPr lang="fr-FR" dirty="0" smtClean="0"/>
              <a:t> control </a:t>
            </a:r>
            <a:r>
              <a:rPr lang="fr-FR" dirty="0" err="1" smtClean="0"/>
              <a:t>processes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uniformizes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strategies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In the US (but not </a:t>
            </a:r>
            <a:r>
              <a:rPr lang="fr-FR" dirty="0" err="1" smtClean="0"/>
              <a:t>only</a:t>
            </a:r>
            <a:r>
              <a:rPr lang="fr-FR" dirty="0" smtClean="0"/>
              <a:t>) the Fed </a:t>
            </a:r>
            <a:r>
              <a:rPr lang="fr-FR" dirty="0" err="1" smtClean="0"/>
              <a:t>encouraged</a:t>
            </a:r>
            <a:r>
              <a:rPr lang="fr-FR" dirty="0" smtClean="0"/>
              <a:t> the </a:t>
            </a:r>
            <a:r>
              <a:rPr lang="fr-FR" dirty="0" err="1" smtClean="0"/>
              <a:t>development</a:t>
            </a:r>
            <a:r>
              <a:rPr lang="fr-FR" dirty="0" smtClean="0"/>
              <a:t> of </a:t>
            </a:r>
            <a:r>
              <a:rPr lang="fr-FR" dirty="0" err="1" smtClean="0"/>
              <a:t>subprimes</a:t>
            </a:r>
            <a:r>
              <a:rPr lang="fr-FR" dirty="0" smtClean="0"/>
              <a:t> </a:t>
            </a:r>
            <a:r>
              <a:rPr lang="fr-FR" dirty="0" err="1" smtClean="0"/>
              <a:t>mortages</a:t>
            </a:r>
            <a:r>
              <a:rPr lang="fr-FR" dirty="0" smtClean="0"/>
              <a:t> by </a:t>
            </a:r>
            <a:r>
              <a:rPr lang="fr-FR" dirty="0" err="1" smtClean="0"/>
              <a:t>penalizing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not </a:t>
            </a:r>
            <a:r>
              <a:rPr lang="fr-FR" dirty="0" err="1" smtClean="0"/>
              <a:t>sufficiently</a:t>
            </a:r>
            <a:r>
              <a:rPr lang="fr-FR" dirty="0" smtClean="0"/>
              <a:t> </a:t>
            </a:r>
            <a:r>
              <a:rPr lang="fr-FR" dirty="0" err="1" smtClean="0"/>
              <a:t>creative</a:t>
            </a:r>
            <a:r>
              <a:rPr lang="fr-FR" dirty="0" smtClean="0"/>
              <a:t> in </a:t>
            </a:r>
            <a:r>
              <a:rPr lang="fr-FR" dirty="0" err="1" smtClean="0"/>
              <a:t>adding</a:t>
            </a:r>
            <a:r>
              <a:rPr lang="fr-FR" dirty="0" smtClean="0"/>
              <a:t> new </a:t>
            </a:r>
            <a:r>
              <a:rPr lang="fr-FR" dirty="0" err="1" smtClean="0"/>
              <a:t>criteria</a:t>
            </a:r>
            <a:r>
              <a:rPr lang="fr-FR" dirty="0" smtClean="0"/>
              <a:t> to the standard </a:t>
            </a:r>
            <a:r>
              <a:rPr lang="fr-FR" dirty="0" err="1" smtClean="0"/>
              <a:t>ones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screening </a:t>
            </a:r>
            <a:r>
              <a:rPr lang="fr-FR" dirty="0" err="1" smtClean="0"/>
              <a:t>loans</a:t>
            </a:r>
            <a:r>
              <a:rPr lang="fr-FR" dirty="0" smtClean="0"/>
              <a:t> application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boost</a:t>
            </a:r>
            <a:r>
              <a:rPr lang="fr-FR" dirty="0" smtClean="0"/>
              <a:t> </a:t>
            </a:r>
            <a:r>
              <a:rPr lang="fr-FR" dirty="0" err="1" smtClean="0"/>
              <a:t>mortgage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901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The </a:t>
            </a:r>
            <a:r>
              <a:rPr lang="fr-FR" dirty="0" err="1"/>
              <a:t>Banking</a:t>
            </a:r>
            <a:r>
              <a:rPr lang="fr-FR" dirty="0"/>
              <a:t> System </a:t>
            </a:r>
            <a:r>
              <a:rPr lang="fr-FR" dirty="0" err="1"/>
              <a:t>Poisonned</a:t>
            </a:r>
            <a:r>
              <a:rPr lang="fr-FR" dirty="0"/>
              <a:t> by </a:t>
            </a:r>
            <a:r>
              <a:rPr lang="fr-FR" dirty="0" err="1"/>
              <a:t>Inconsistent</a:t>
            </a:r>
            <a:r>
              <a:rPr lang="fr-FR" dirty="0"/>
              <a:t> </a:t>
            </a:r>
            <a:r>
              <a:rPr lang="fr-FR" dirty="0" err="1"/>
              <a:t>Banking</a:t>
            </a:r>
            <a:r>
              <a:rPr lang="fr-FR" dirty="0"/>
              <a:t> </a:t>
            </a:r>
            <a:r>
              <a:rPr lang="fr-FR" dirty="0" err="1"/>
              <a:t>Regulation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creates</a:t>
            </a:r>
            <a:r>
              <a:rPr lang="fr-FR" dirty="0" smtClean="0"/>
              <a:t> </a:t>
            </a:r>
            <a:r>
              <a:rPr lang="fr-FR" dirty="0" err="1" smtClean="0"/>
              <a:t>incentive</a:t>
            </a:r>
            <a:r>
              <a:rPr lang="fr-FR" dirty="0" smtClean="0"/>
              <a:t> for </a:t>
            </a:r>
            <a:r>
              <a:rPr lang="fr-FR" dirty="0" err="1" smtClean="0"/>
              <a:t>financial</a:t>
            </a:r>
            <a:r>
              <a:rPr lang="fr-FR" dirty="0" smtClean="0"/>
              <a:t> innovation in </a:t>
            </a:r>
            <a:r>
              <a:rPr lang="fr-FR" dirty="0" err="1" smtClean="0"/>
              <a:t>particular</a:t>
            </a:r>
            <a:r>
              <a:rPr lang="fr-FR" dirty="0" smtClean="0"/>
              <a:t> the </a:t>
            </a:r>
            <a:r>
              <a:rPr lang="fr-FR" dirty="0"/>
              <a:t>B</a:t>
            </a:r>
            <a:r>
              <a:rPr lang="fr-FR" dirty="0" smtClean="0"/>
              <a:t>asel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risk-based</a:t>
            </a:r>
            <a:r>
              <a:rPr lang="fr-FR" dirty="0" smtClean="0"/>
              <a:t> capital ratio. </a:t>
            </a:r>
            <a:r>
              <a:rPr lang="fr-FR" dirty="0" err="1" smtClean="0"/>
              <a:t>Assigning</a:t>
            </a:r>
            <a:r>
              <a:rPr lang="fr-FR" dirty="0" smtClean="0"/>
              <a:t> </a:t>
            </a:r>
            <a:r>
              <a:rPr lang="fr-FR" dirty="0" err="1" smtClean="0"/>
              <a:t>risk</a:t>
            </a:r>
            <a:r>
              <a:rPr lang="fr-FR" dirty="0" smtClean="0"/>
              <a:t> </a:t>
            </a:r>
            <a:r>
              <a:rPr lang="fr-FR" dirty="0" err="1" smtClean="0"/>
              <a:t>weights</a:t>
            </a:r>
            <a:r>
              <a:rPr lang="fr-FR" dirty="0" smtClean="0"/>
              <a:t> to </a:t>
            </a:r>
            <a:r>
              <a:rPr lang="fr-FR" dirty="0" err="1" smtClean="0"/>
              <a:t>assets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seek</a:t>
            </a:r>
            <a:r>
              <a:rPr lang="fr-FR" dirty="0" smtClean="0"/>
              <a:t> to </a:t>
            </a:r>
            <a:r>
              <a:rPr lang="fr-FR" dirty="0" err="1" smtClean="0"/>
              <a:t>create</a:t>
            </a:r>
            <a:r>
              <a:rPr lang="fr-FR" dirty="0" smtClean="0"/>
              <a:t> </a:t>
            </a:r>
            <a:r>
              <a:rPr lang="fr-FR" dirty="0" err="1" smtClean="0"/>
              <a:t>securities</a:t>
            </a:r>
            <a:r>
              <a:rPr lang="fr-FR" dirty="0" smtClean="0"/>
              <a:t> out of range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securitized</a:t>
            </a:r>
            <a:r>
              <a:rPr lang="fr-FR" dirty="0" smtClean="0"/>
              <a:t> portfolios in the last </a:t>
            </a:r>
            <a:r>
              <a:rPr lang="fr-FR" dirty="0" err="1" smtClean="0"/>
              <a:t>crisis</a:t>
            </a:r>
            <a:endParaRPr lang="fr-FR" dirty="0" smtClean="0"/>
          </a:p>
          <a:p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big</a:t>
            </a:r>
            <a:r>
              <a:rPr lang="fr-FR" dirty="0" smtClean="0"/>
              <a:t> to </a:t>
            </a:r>
            <a:r>
              <a:rPr lang="fr-FR" dirty="0" err="1" smtClean="0"/>
              <a:t>fail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(</a:t>
            </a:r>
            <a:r>
              <a:rPr lang="fr-FR" dirty="0" err="1" smtClean="0"/>
              <a:t>whether</a:t>
            </a:r>
            <a:r>
              <a:rPr lang="fr-FR" dirty="0" smtClean="0"/>
              <a:t> explicit or </a:t>
            </a:r>
            <a:r>
              <a:rPr lang="fr-FR" dirty="0" err="1" smtClean="0"/>
              <a:t>implicit</a:t>
            </a:r>
            <a:r>
              <a:rPr lang="fr-FR" dirty="0" smtClean="0"/>
              <a:t>) </a:t>
            </a:r>
            <a:r>
              <a:rPr lang="fr-FR" dirty="0" err="1" smtClean="0"/>
              <a:t>gives</a:t>
            </a:r>
            <a:r>
              <a:rPr lang="fr-FR" dirty="0" smtClean="0"/>
              <a:t> an </a:t>
            </a:r>
            <a:r>
              <a:rPr lang="fr-FR" dirty="0" err="1" smtClean="0"/>
              <a:t>incentive</a:t>
            </a:r>
            <a:r>
              <a:rPr lang="fr-FR" dirty="0" smtClean="0"/>
              <a:t> for </a:t>
            </a:r>
            <a:r>
              <a:rPr lang="fr-FR" dirty="0" err="1" smtClean="0"/>
              <a:t>banks</a:t>
            </a:r>
            <a:r>
              <a:rPr lang="fr-FR" dirty="0" smtClean="0"/>
              <a:t> to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bigger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benefit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net. A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big</a:t>
            </a:r>
            <a:r>
              <a:rPr lang="fr-FR" dirty="0" smtClean="0"/>
              <a:t> to </a:t>
            </a:r>
            <a:r>
              <a:rPr lang="fr-FR" dirty="0" err="1" smtClean="0"/>
              <a:t>fail</a:t>
            </a:r>
            <a:r>
              <a:rPr lang="fr-FR" dirty="0" smtClean="0"/>
              <a:t>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intitution</a:t>
            </a:r>
            <a:r>
              <a:rPr lang="fr-FR" dirty="0" smtClean="0"/>
              <a:t> has an </a:t>
            </a:r>
            <a:r>
              <a:rPr lang="fr-FR" dirty="0" err="1" smtClean="0"/>
              <a:t>easier</a:t>
            </a:r>
            <a:r>
              <a:rPr lang="fr-FR" dirty="0" smtClean="0"/>
              <a:t> </a:t>
            </a:r>
            <a:r>
              <a:rPr lang="fr-FR" dirty="0" err="1" smtClean="0"/>
              <a:t>access</a:t>
            </a:r>
            <a:r>
              <a:rPr lang="fr-FR" dirty="0" smtClean="0"/>
              <a:t> to capital </a:t>
            </a:r>
            <a:r>
              <a:rPr lang="fr-FR" dirty="0" err="1" smtClean="0"/>
              <a:t>markets</a:t>
            </a:r>
            <a:r>
              <a:rPr lang="fr-FR" dirty="0" smtClean="0"/>
              <a:t> 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funding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dependent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« </a:t>
            </a:r>
            <a:r>
              <a:rPr lang="fr-FR" dirty="0" err="1" smtClean="0"/>
              <a:t>true</a:t>
            </a:r>
            <a:r>
              <a:rPr lang="fr-FR" dirty="0" smtClean="0"/>
              <a:t> » </a:t>
            </a:r>
            <a:r>
              <a:rPr lang="fr-FR" dirty="0" err="1" smtClean="0"/>
              <a:t>risk</a:t>
            </a:r>
            <a:r>
              <a:rPr lang="fr-FR" dirty="0" smtClean="0"/>
              <a:t> </a:t>
            </a:r>
            <a:r>
              <a:rPr lang="fr-FR" dirty="0" err="1" smtClean="0"/>
              <a:t>exposure</a:t>
            </a:r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305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Banking</a:t>
            </a:r>
            <a:r>
              <a:rPr lang="fr-FR" dirty="0" smtClean="0"/>
              <a:t> System Outlook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Given</a:t>
            </a:r>
            <a:r>
              <a:rPr lang="fr-FR" dirty="0" smtClean="0"/>
              <a:t> the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 </a:t>
            </a:r>
            <a:r>
              <a:rPr lang="fr-FR" dirty="0" err="1" smtClean="0"/>
              <a:t>reason</a:t>
            </a:r>
            <a:r>
              <a:rPr lang="fr-FR" dirty="0" smtClean="0"/>
              <a:t> for the </a:t>
            </a:r>
            <a:r>
              <a:rPr lang="fr-FR" dirty="0" err="1" smtClean="0"/>
              <a:t>banking</a:t>
            </a:r>
            <a:r>
              <a:rPr lang="fr-FR" dirty="0" smtClean="0"/>
              <a:t> system to </a:t>
            </a:r>
            <a:r>
              <a:rPr lang="fr-FR" dirty="0" err="1" smtClean="0"/>
              <a:t>improve</a:t>
            </a:r>
            <a:r>
              <a:rPr lang="fr-FR" dirty="0" smtClean="0"/>
              <a:t> or if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improves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on the surface</a:t>
            </a:r>
          </a:p>
          <a:p>
            <a:r>
              <a:rPr lang="fr-FR" dirty="0" smtClean="0"/>
              <a:t>Banks are </a:t>
            </a:r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suffering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inflated</a:t>
            </a:r>
            <a:r>
              <a:rPr lang="fr-FR" dirty="0" smtClean="0"/>
              <a:t> and </a:t>
            </a:r>
            <a:r>
              <a:rPr lang="fr-FR" dirty="0" err="1" smtClean="0"/>
              <a:t>distorted</a:t>
            </a:r>
            <a:r>
              <a:rPr lang="fr-FR" dirty="0" smtClean="0"/>
              <a:t> balance </a:t>
            </a:r>
            <a:r>
              <a:rPr lang="fr-FR" dirty="0" err="1" smtClean="0"/>
              <a:t>sheet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the quantitative </a:t>
            </a:r>
            <a:r>
              <a:rPr lang="fr-FR" dirty="0" err="1" smtClean="0"/>
              <a:t>easing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prevented</a:t>
            </a:r>
            <a:r>
              <a:rPr lang="fr-FR" dirty="0" smtClean="0"/>
              <a:t> the </a:t>
            </a:r>
            <a:r>
              <a:rPr lang="fr-FR" dirty="0" err="1" smtClean="0"/>
              <a:t>sharp</a:t>
            </a:r>
            <a:r>
              <a:rPr lang="fr-FR" dirty="0" smtClean="0"/>
              <a:t> </a:t>
            </a:r>
            <a:r>
              <a:rPr lang="fr-FR" dirty="0" err="1" smtClean="0"/>
              <a:t>decrease</a:t>
            </a:r>
            <a:r>
              <a:rPr lang="fr-FR" dirty="0" smtClean="0"/>
              <a:t> of </a:t>
            </a:r>
            <a:r>
              <a:rPr lang="fr-FR" dirty="0" err="1" smtClean="0"/>
              <a:t>assets</a:t>
            </a:r>
            <a:r>
              <a:rPr lang="fr-FR" dirty="0" smtClean="0"/>
              <a:t> value, the </a:t>
            </a:r>
            <a:r>
              <a:rPr lang="fr-FR" dirty="0" err="1" smtClean="0"/>
              <a:t>adjustment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have been </a:t>
            </a:r>
            <a:r>
              <a:rPr lang="fr-FR" dirty="0" err="1" smtClean="0"/>
              <a:t>necessary</a:t>
            </a:r>
            <a:r>
              <a:rPr lang="fr-FR" dirty="0" smtClean="0"/>
              <a:t> to restart the system on </a:t>
            </a:r>
            <a:r>
              <a:rPr lang="fr-FR" dirty="0" err="1" smtClean="0"/>
              <a:t>healthier</a:t>
            </a:r>
            <a:r>
              <a:rPr lang="fr-FR" dirty="0" smtClean="0"/>
              <a:t> </a:t>
            </a:r>
            <a:r>
              <a:rPr lang="fr-FR" dirty="0" err="1" smtClean="0"/>
              <a:t>ground</a:t>
            </a:r>
            <a:endParaRPr lang="fr-FR" dirty="0" smtClean="0"/>
          </a:p>
          <a:p>
            <a:r>
              <a:rPr lang="fr-FR" dirty="0" smtClean="0"/>
              <a:t>The new </a:t>
            </a:r>
            <a:r>
              <a:rPr lang="fr-FR" dirty="0"/>
              <a:t>B</a:t>
            </a:r>
            <a:r>
              <a:rPr lang="fr-FR" dirty="0" smtClean="0"/>
              <a:t>asel accord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  <a:r>
              <a:rPr lang="fr-FR" dirty="0" err="1" smtClean="0"/>
              <a:t>solve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of the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contradiction and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dirty="0" err="1" smtClean="0"/>
              <a:t>makes</a:t>
            </a:r>
            <a:r>
              <a:rPr lang="fr-FR" dirty="0" smtClean="0"/>
              <a:t> the </a:t>
            </a:r>
            <a:r>
              <a:rPr lang="fr-FR" dirty="0" err="1" smtClean="0"/>
              <a:t>regulation</a:t>
            </a:r>
            <a:r>
              <a:rPr lang="fr-FR" dirty="0" smtClean="0"/>
              <a:t> </a:t>
            </a:r>
            <a:r>
              <a:rPr lang="fr-FR" dirty="0" err="1" smtClean="0"/>
              <a:t>even</a:t>
            </a:r>
            <a:r>
              <a:rPr lang="fr-FR" dirty="0" smtClean="0"/>
              <a:t> more </a:t>
            </a:r>
            <a:r>
              <a:rPr lang="fr-FR" dirty="0" err="1" smtClean="0"/>
              <a:t>complicated</a:t>
            </a:r>
            <a:r>
              <a:rPr lang="fr-FR" dirty="0" smtClean="0"/>
              <a:t> </a:t>
            </a:r>
            <a:r>
              <a:rPr lang="fr-FR" dirty="0" err="1" smtClean="0"/>
              <a:t>creating</a:t>
            </a:r>
            <a:r>
              <a:rPr lang="fr-FR" dirty="0" smtClean="0"/>
              <a:t> new </a:t>
            </a:r>
            <a:r>
              <a:rPr lang="fr-FR" dirty="0" err="1" smtClean="0"/>
              <a:t>loopholes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388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Free </a:t>
            </a:r>
            <a:r>
              <a:rPr lang="fr-FR" dirty="0" err="1" smtClean="0"/>
              <a:t>Banking</a:t>
            </a:r>
            <a:r>
              <a:rPr lang="fr-FR" dirty="0" smtClean="0"/>
              <a:t>: the Alternative?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In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r>
              <a:rPr lang="fr-FR" dirty="0" smtClean="0"/>
              <a:t> free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only</a:t>
            </a:r>
            <a:r>
              <a:rPr lang="fr-FR" dirty="0" smtClean="0"/>
              <a:t> viable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cure the </a:t>
            </a:r>
            <a:r>
              <a:rPr lang="fr-FR" dirty="0" err="1" smtClean="0"/>
              <a:t>banking</a:t>
            </a:r>
            <a:r>
              <a:rPr lang="fr-FR" dirty="0" smtClean="0"/>
              <a:t> system for good</a:t>
            </a:r>
          </a:p>
          <a:p>
            <a:r>
              <a:rPr lang="fr-FR" dirty="0" smtClean="0"/>
              <a:t>Free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create</a:t>
            </a:r>
            <a:r>
              <a:rPr lang="fr-FR" dirty="0" smtClean="0"/>
              <a:t> a more </a:t>
            </a:r>
            <a:r>
              <a:rPr lang="fr-FR" dirty="0" err="1" smtClean="0"/>
              <a:t>diversified</a:t>
            </a:r>
            <a:r>
              <a:rPr lang="fr-FR" dirty="0" smtClean="0"/>
              <a:t> </a:t>
            </a:r>
            <a:r>
              <a:rPr lang="fr-FR" dirty="0" err="1" smtClean="0"/>
              <a:t>banking</a:t>
            </a:r>
            <a:r>
              <a:rPr lang="fr-FR" dirty="0" smtClean="0"/>
              <a:t> system </a:t>
            </a:r>
            <a:r>
              <a:rPr lang="fr-FR" dirty="0" err="1" smtClean="0"/>
              <a:t>with</a:t>
            </a:r>
            <a:r>
              <a:rPr lang="fr-FR" dirty="0" smtClean="0"/>
              <a:t> no </a:t>
            </a:r>
            <a:r>
              <a:rPr lang="fr-FR" dirty="0" err="1" smtClean="0"/>
              <a:t>competition</a:t>
            </a:r>
            <a:r>
              <a:rPr lang="fr-FR" dirty="0" smtClean="0"/>
              <a:t> in </a:t>
            </a:r>
            <a:r>
              <a:rPr lang="fr-FR" dirty="0" err="1" smtClean="0"/>
              <a:t>bank</a:t>
            </a:r>
            <a:r>
              <a:rPr lang="fr-FR" dirty="0" smtClean="0"/>
              <a:t> size </a:t>
            </a:r>
          </a:p>
          <a:p>
            <a:r>
              <a:rPr lang="fr-FR" dirty="0" smtClean="0"/>
              <a:t>Free </a:t>
            </a:r>
            <a:r>
              <a:rPr lang="fr-FR" dirty="0" err="1" smtClean="0"/>
              <a:t>banking</a:t>
            </a:r>
            <a:r>
              <a:rPr lang="fr-FR" dirty="0" smtClean="0"/>
              <a:t> ends the </a:t>
            </a:r>
            <a:r>
              <a:rPr lang="fr-FR" dirty="0" err="1" smtClean="0"/>
              <a:t>uniformization</a:t>
            </a:r>
            <a:r>
              <a:rPr lang="fr-FR" dirty="0" smtClean="0"/>
              <a:t> of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lending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, </a:t>
            </a:r>
            <a:r>
              <a:rPr lang="fr-FR" dirty="0" err="1" smtClean="0"/>
              <a:t>banks</a:t>
            </a:r>
            <a:r>
              <a:rPr lang="fr-FR" dirty="0" smtClean="0"/>
              <a:t>’ balance </a:t>
            </a:r>
            <a:r>
              <a:rPr lang="fr-FR" dirty="0" err="1" smtClean="0"/>
              <a:t>sheet</a:t>
            </a:r>
            <a:r>
              <a:rPr lang="fr-FR" dirty="0" smtClean="0"/>
              <a:t> and </a:t>
            </a:r>
            <a:r>
              <a:rPr lang="fr-FR" dirty="0" err="1" smtClean="0"/>
              <a:t>bank</a:t>
            </a:r>
            <a:r>
              <a:rPr lang="fr-FR" dirty="0" smtClean="0"/>
              <a:t> mangement </a:t>
            </a:r>
            <a:r>
              <a:rPr lang="fr-FR" dirty="0" err="1" smtClean="0"/>
              <a:t>strategies</a:t>
            </a:r>
            <a:endParaRPr lang="fr-FR" dirty="0" smtClean="0"/>
          </a:p>
          <a:p>
            <a:r>
              <a:rPr lang="fr-FR" dirty="0" smtClean="0"/>
              <a:t>In a free </a:t>
            </a:r>
            <a:r>
              <a:rPr lang="fr-FR" dirty="0" err="1" smtClean="0"/>
              <a:t>banking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/>
              <a:t> </a:t>
            </a:r>
            <a:r>
              <a:rPr lang="fr-FR" dirty="0" err="1" smtClean="0"/>
              <a:t>customers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decide</a:t>
            </a:r>
            <a:r>
              <a:rPr lang="fr-FR" dirty="0" smtClean="0"/>
              <a:t> </a:t>
            </a:r>
            <a:r>
              <a:rPr lang="fr-FR" dirty="0" err="1" smtClean="0"/>
              <a:t>wether</a:t>
            </a:r>
            <a:r>
              <a:rPr lang="fr-FR" dirty="0" smtClean="0"/>
              <a:t> or not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fractional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fractional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imply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customers</a:t>
            </a:r>
            <a:r>
              <a:rPr lang="fr-FR" dirty="0" smtClean="0"/>
              <a:t> are </a:t>
            </a:r>
            <a:r>
              <a:rPr lang="fr-FR" dirty="0" err="1" smtClean="0"/>
              <a:t>willing</a:t>
            </a:r>
            <a:r>
              <a:rPr lang="fr-FR" dirty="0" smtClean="0"/>
              <a:t> to let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lending</a:t>
            </a:r>
            <a:r>
              <a:rPr lang="fr-FR" dirty="0" smtClean="0"/>
              <a:t> out a fraction of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deposits</a:t>
            </a:r>
            <a:r>
              <a:rPr lang="fr-FR" dirty="0" smtClean="0"/>
              <a:t> and </a:t>
            </a:r>
            <a:r>
              <a:rPr lang="fr-FR" dirty="0" err="1" smtClean="0"/>
              <a:t>take</a:t>
            </a:r>
            <a:r>
              <a:rPr lang="fr-FR" dirty="0" smtClean="0"/>
              <a:t> the </a:t>
            </a:r>
            <a:r>
              <a:rPr lang="fr-FR" dirty="0" err="1" smtClean="0"/>
              <a:t>risk</a:t>
            </a:r>
            <a:r>
              <a:rPr lang="fr-FR" dirty="0" smtClean="0"/>
              <a:t> of not </a:t>
            </a:r>
            <a:r>
              <a:rPr lang="fr-FR" dirty="0" err="1" smtClean="0"/>
              <a:t>being</a:t>
            </a:r>
            <a:r>
              <a:rPr lang="fr-FR" dirty="0" smtClean="0"/>
              <a:t> able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withdraw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full </a:t>
            </a:r>
            <a:r>
              <a:rPr lang="fr-FR" dirty="0" err="1" smtClean="0"/>
              <a:t>deposit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819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Free </a:t>
            </a:r>
            <a:r>
              <a:rPr lang="fr-FR" dirty="0" err="1"/>
              <a:t>Banking</a:t>
            </a:r>
            <a:r>
              <a:rPr lang="fr-FR" dirty="0"/>
              <a:t>: the Alternative?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In a free </a:t>
            </a:r>
            <a:r>
              <a:rPr lang="fr-FR" dirty="0" err="1"/>
              <a:t>banking</a:t>
            </a:r>
            <a:r>
              <a:rPr lang="fr-FR" dirty="0"/>
              <a:t> </a:t>
            </a:r>
            <a:r>
              <a:rPr lang="fr-FR" dirty="0" err="1"/>
              <a:t>environment</a:t>
            </a:r>
            <a:r>
              <a:rPr lang="fr-FR" dirty="0"/>
              <a:t> </a:t>
            </a:r>
            <a:r>
              <a:rPr lang="fr-FR" dirty="0" err="1"/>
              <a:t>banks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decide</a:t>
            </a:r>
            <a:r>
              <a:rPr lang="fr-FR" dirty="0"/>
              <a:t> </a:t>
            </a:r>
            <a:r>
              <a:rPr lang="fr-FR" dirty="0" err="1"/>
              <a:t>whether</a:t>
            </a:r>
            <a:r>
              <a:rPr lang="fr-FR" dirty="0"/>
              <a:t> or not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want</a:t>
            </a:r>
            <a:r>
              <a:rPr lang="fr-FR" dirty="0"/>
              <a:t> to issue 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notes</a:t>
            </a:r>
            <a:endParaRPr lang="fr-FR" dirty="0"/>
          </a:p>
          <a:p>
            <a:r>
              <a:rPr lang="fr-FR" dirty="0" smtClean="0"/>
              <a:t>If a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decides</a:t>
            </a:r>
            <a:r>
              <a:rPr lang="fr-FR" dirty="0" smtClean="0"/>
              <a:t> to issue </a:t>
            </a:r>
            <a:r>
              <a:rPr lang="fr-FR" dirty="0" err="1" smtClean="0"/>
              <a:t>bank</a:t>
            </a:r>
            <a:r>
              <a:rPr lang="fr-FR" dirty="0" smtClean="0"/>
              <a:t> notes, </a:t>
            </a:r>
            <a:r>
              <a:rPr lang="fr-FR" dirty="0" err="1" smtClean="0"/>
              <a:t>it</a:t>
            </a:r>
            <a:r>
              <a:rPr lang="fr-FR" dirty="0"/>
              <a:t> </a:t>
            </a:r>
            <a:r>
              <a:rPr lang="fr-FR" dirty="0" err="1" smtClean="0"/>
              <a:t>needs</a:t>
            </a:r>
            <a:r>
              <a:rPr lang="fr-FR" dirty="0" smtClean="0"/>
              <a:t> to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customers</a:t>
            </a:r>
            <a:r>
              <a:rPr lang="fr-FR" dirty="0" smtClean="0"/>
              <a:t> </a:t>
            </a:r>
            <a:r>
              <a:rPr lang="fr-FR" dirty="0" err="1" smtClean="0"/>
              <a:t>willing</a:t>
            </a:r>
            <a:r>
              <a:rPr lang="fr-FR" dirty="0" smtClean="0"/>
              <a:t> to </a:t>
            </a:r>
            <a:r>
              <a:rPr lang="fr-FR" dirty="0" err="1" smtClean="0"/>
              <a:t>hold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and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likely</a:t>
            </a:r>
            <a:r>
              <a:rPr lang="fr-FR" dirty="0" smtClean="0"/>
              <a:t> by </a:t>
            </a:r>
            <a:r>
              <a:rPr lang="fr-FR" dirty="0" err="1" smtClean="0"/>
              <a:t>making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redeemable</a:t>
            </a:r>
            <a:r>
              <a:rPr lang="fr-FR" dirty="0" smtClean="0"/>
              <a:t> in an </a:t>
            </a:r>
            <a:r>
              <a:rPr lang="fr-FR" dirty="0" err="1" smtClean="0"/>
              <a:t>already</a:t>
            </a:r>
            <a:r>
              <a:rPr lang="fr-FR" dirty="0" smtClean="0"/>
              <a:t> </a:t>
            </a:r>
            <a:r>
              <a:rPr lang="fr-FR" dirty="0" err="1" smtClean="0"/>
              <a:t>existing</a:t>
            </a:r>
            <a:r>
              <a:rPr lang="fr-FR" dirty="0" smtClean="0"/>
              <a:t> store of value</a:t>
            </a:r>
          </a:p>
          <a:p>
            <a:r>
              <a:rPr lang="fr-FR" dirty="0" err="1" smtClean="0"/>
              <a:t>Indeed</a:t>
            </a:r>
            <a:r>
              <a:rPr lang="fr-FR" dirty="0" smtClean="0"/>
              <a:t> the main </a:t>
            </a:r>
            <a:r>
              <a:rPr lang="fr-FR" dirty="0" err="1" smtClean="0"/>
              <a:t>characteristic</a:t>
            </a:r>
            <a:r>
              <a:rPr lang="fr-FR" dirty="0" smtClean="0"/>
              <a:t> </a:t>
            </a:r>
            <a:r>
              <a:rPr lang="fr-FR" dirty="0" err="1" smtClean="0"/>
              <a:t>required</a:t>
            </a:r>
            <a:r>
              <a:rPr lang="fr-FR" dirty="0" smtClean="0"/>
              <a:t> for a  </a:t>
            </a:r>
            <a:r>
              <a:rPr lang="fr-FR" dirty="0" err="1" smtClean="0"/>
              <a:t>currency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held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a </a:t>
            </a:r>
            <a:r>
              <a:rPr lang="fr-FR" dirty="0" err="1" smtClean="0"/>
              <a:t>storage</a:t>
            </a:r>
            <a:r>
              <a:rPr lang="fr-FR" dirty="0" smtClean="0"/>
              <a:t> of value</a:t>
            </a:r>
          </a:p>
          <a:p>
            <a:r>
              <a:rPr lang="fr-FR" dirty="0"/>
              <a:t>T</a:t>
            </a:r>
            <a:r>
              <a:rPr lang="fr-FR" dirty="0" smtClean="0"/>
              <a:t>he longer </a:t>
            </a:r>
            <a:r>
              <a:rPr lang="fr-FR" dirty="0" err="1" smtClean="0"/>
              <a:t>customers</a:t>
            </a:r>
            <a:r>
              <a:rPr lang="fr-FR" dirty="0" smtClean="0"/>
              <a:t> </a:t>
            </a:r>
            <a:r>
              <a:rPr lang="fr-FR" dirty="0" err="1" smtClean="0"/>
              <a:t>hold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notes, the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lending</a:t>
            </a:r>
            <a:r>
              <a:rPr lang="fr-FR" dirty="0" smtClean="0"/>
              <a:t> </a:t>
            </a:r>
            <a:r>
              <a:rPr lang="fr-FR" dirty="0" err="1" smtClean="0"/>
              <a:t>activity</a:t>
            </a:r>
            <a:r>
              <a:rPr lang="fr-FR" dirty="0" smtClean="0"/>
              <a:t> and </a:t>
            </a:r>
            <a:r>
              <a:rPr lang="fr-FR" dirty="0" err="1" smtClean="0"/>
              <a:t>bank</a:t>
            </a:r>
            <a:r>
              <a:rPr lang="fr-FR" dirty="0" smtClean="0"/>
              <a:t> profit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616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é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Médian.thmx</Template>
  <TotalTime>192</TotalTime>
  <Words>1145</Words>
  <Application>Microsoft Macintosh PowerPoint</Application>
  <PresentationFormat>Présentation à l'écran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Médian</vt:lpstr>
      <vt:lpstr>Free Banking at the rescue of an ailing banking system </vt:lpstr>
      <vt:lpstr>Why is the banking system ailing?</vt:lpstr>
      <vt:lpstr>The Banking System Poisonned by Misguided Monetary Policies</vt:lpstr>
      <vt:lpstr>The Banking System Poisonned by Misguided Monetary Policies</vt:lpstr>
      <vt:lpstr>The Banking System Poisonned by Inconsistent Banking Regulation</vt:lpstr>
      <vt:lpstr>The Banking System Poisonned by Inconsistent Banking Regulation</vt:lpstr>
      <vt:lpstr>Banking System Outlook</vt:lpstr>
      <vt:lpstr>Free Banking: the Alternative?</vt:lpstr>
      <vt:lpstr>Free Banking: the Alternative?</vt:lpstr>
      <vt:lpstr>Free Banking: the Alternative?</vt:lpstr>
      <vt:lpstr>Free Banking: the Alternative?</vt:lpstr>
      <vt:lpstr>Free Banking: the Alternative?</vt:lpstr>
      <vt:lpstr>Free Banking: the Alternative?</vt:lpstr>
    </vt:vector>
  </TitlesOfParts>
  <Company>Groupe ESC Rouen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Banking at the rescue of an ailing banking system </dc:title>
  <dc:creator>natalie janson</dc:creator>
  <cp:lastModifiedBy>natalie janson</cp:lastModifiedBy>
  <cp:revision>36</cp:revision>
  <dcterms:created xsi:type="dcterms:W3CDTF">2013-08-23T06:21:23Z</dcterms:created>
  <dcterms:modified xsi:type="dcterms:W3CDTF">2013-08-23T09:33:50Z</dcterms:modified>
</cp:coreProperties>
</file>